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2147</Words>
  <Application>Microsoft Office PowerPoint</Application>
  <PresentationFormat>와이드스크린</PresentationFormat>
  <Paragraphs>424</Paragraphs>
  <Slides>80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0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잉구탱구</cp:lastModifiedBy>
  <cp:revision>126</cp:revision>
  <dcterms:created xsi:type="dcterms:W3CDTF">2024-03-19T06:06:20Z</dcterms:created>
  <dcterms:modified xsi:type="dcterms:W3CDTF">2024-04-08T04:09:01Z</dcterms:modified>
</cp:coreProperties>
</file>